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0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0" r:id="rId21"/>
    <p:sldId id="286" r:id="rId22"/>
    <p:sldId id="281" r:id="rId23"/>
    <p:sldId id="287" r:id="rId24"/>
    <p:sldId id="288" r:id="rId25"/>
    <p:sldId id="282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2EE082E-2417-0844-B1B1-D26CA4CA1E90}">
          <p14:sldIdLst>
            <p14:sldId id="258"/>
            <p14:sldId id="294"/>
            <p14:sldId id="295"/>
          </p14:sldIdLst>
        </p14:section>
        <p14:section name="Stereo viewing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0"/>
            <p14:sldId id="286"/>
            <p14:sldId id="281"/>
            <p14:sldId id="287"/>
            <p14:sldId id="288"/>
            <p14:sldId id="282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Edwards" initials="RE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Virtual Reality Workshop with Cardboard</a:t>
            </a:r>
          </a:p>
          <a:p>
            <a:pPr algn="r"/>
            <a:r>
              <a:rPr lang="en-US" dirty="0"/>
              <a:t>for Children</a:t>
            </a:r>
          </a:p>
          <a:p>
            <a:pPr algn="r"/>
            <a:r>
              <a:rPr lang="en-US" sz="1100" dirty="0"/>
              <a:t>Based on the Maze VR of Devoxx4Kids Karlsruhe, Germany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Cardboard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Put the Glasses together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whole thing work?</a:t>
            </a:r>
            <a:endParaRPr lang="en-US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Node.Js</a:t>
            </a:r>
            <a:endParaRPr lang="en-US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WebGL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WLAN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http://123.456.789.123</a:t>
            </a:r>
            <a:endParaRPr lang="en-US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“Server”</a:t>
            </a:r>
            <a:endParaRPr lang="en-US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en-US" sz="700" b="1" dirty="0">
                <a:solidFill>
                  <a:srgbClr val="000000"/>
                </a:solidFill>
                <a:latin typeface="Monaco" charset="0"/>
              </a:rPr>
              <a:t>Labyrinth from '../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facade/labyrinth‘</a:t>
            </a: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en-US" sz="700" dirty="0" smtClean="0">
              <a:latin typeface="Monaco" charset="0"/>
            </a:endParaRP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dirty="0" smtClean="0">
                <a:latin typeface="Monaco" charset="0"/>
              </a:rPr>
              <a:t>  </a:t>
            </a:r>
            <a:r>
              <a:rPr lang="en-US" sz="700" b="1" dirty="0" err="1" smtClean="0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labyrinth </a:t>
            </a:r>
            <a:r>
              <a:rPr lang="en-US" sz="700" b="1" dirty="0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en-US" sz="700" b="1" dirty="0">
                <a:solidFill>
                  <a:srgbClr val="000000"/>
                </a:solidFill>
                <a:latin typeface="Monaco" charset="0"/>
              </a:rPr>
              <a:t>Labyrinth (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700" dirty="0" smtClean="0">
              <a:latin typeface="Monaco" charset="0"/>
            </a:endParaRP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dirty="0" smtClean="0">
                <a:latin typeface="Monaco" charset="0"/>
              </a:rPr>
              <a:t> </a:t>
            </a:r>
            <a:r>
              <a:rPr lang="en-US" sz="700" dirty="0">
                <a:latin typeface="Monaco" charset="0"/>
              </a:rPr>
              <a:t> </a:t>
            </a:r>
            <a:r>
              <a:rPr lang="en-US" sz="700" dirty="0" err="1" smtClean="0">
                <a:latin typeface="Monaco" charset="0"/>
              </a:rPr>
              <a:t>labyrinth.newPlayer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700" b="1" dirty="0" smtClean="0">
                <a:solidFill>
                  <a:srgbClr val="4E9A06"/>
                </a:solidFill>
                <a:latin typeface="Monaco" charset="0"/>
              </a:rPr>
              <a:t>'Max </a:t>
            </a:r>
            <a:r>
              <a:rPr lang="en-US" sz="700" b="1" dirty="0" err="1" smtClean="0">
                <a:solidFill>
                  <a:srgbClr val="4E9A06"/>
                </a:solidFill>
                <a:latin typeface="Monaco" charset="0"/>
              </a:rPr>
              <a:t>Mustermann</a:t>
            </a:r>
            <a:r>
              <a:rPr lang="en-US" sz="700" b="1" dirty="0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System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405929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47942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89955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1968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3981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5994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58007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00020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42033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4046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05929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47942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9955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531968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3981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5994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58007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00020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42033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84046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05929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447942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89955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1968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73981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15994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58007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0020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42033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784046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05929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47942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89955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531968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573981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15994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58007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00020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42033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784046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405929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7942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489955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31968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573981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15994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58007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00020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42033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784046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405929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47942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89955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531968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73981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15994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658007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00020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42033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84046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405929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447942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489955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531968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573981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615994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658007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700020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742033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hteck 71"/>
          <p:cNvSpPr/>
          <p:nvPr/>
        </p:nvSpPr>
        <p:spPr>
          <a:xfrm>
            <a:off x="784046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05929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447942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hteck 74"/>
          <p:cNvSpPr/>
          <p:nvPr/>
        </p:nvSpPr>
        <p:spPr>
          <a:xfrm>
            <a:off x="489955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531968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573981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hteck 77"/>
          <p:cNvSpPr/>
          <p:nvPr/>
        </p:nvSpPr>
        <p:spPr>
          <a:xfrm>
            <a:off x="615994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658007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700020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hteck 80"/>
          <p:cNvSpPr/>
          <p:nvPr/>
        </p:nvSpPr>
        <p:spPr>
          <a:xfrm>
            <a:off x="742033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784046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hteck 82"/>
          <p:cNvSpPr/>
          <p:nvPr/>
        </p:nvSpPr>
        <p:spPr>
          <a:xfrm>
            <a:off x="405929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447942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89955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531968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573981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615994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658007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Rechteck 89"/>
          <p:cNvSpPr/>
          <p:nvPr/>
        </p:nvSpPr>
        <p:spPr>
          <a:xfrm>
            <a:off x="700020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2033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784046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405929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447942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489955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531968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573981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615994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658007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700020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Rechteck 100"/>
          <p:cNvSpPr/>
          <p:nvPr/>
        </p:nvSpPr>
        <p:spPr>
          <a:xfrm>
            <a:off x="742033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784046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Player</a:t>
            </a:r>
            <a:endParaRPr lang="en-US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Our First Maze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And now, let’s make it </a:t>
            </a:r>
            <a:r>
              <a:rPr lang="en-US" sz="6600" b="1" dirty="0" err="1" smtClean="0">
                <a:latin typeface="Arial" charset="0"/>
                <a:ea typeface="Arial" charset="0"/>
                <a:cs typeface="Arial" charset="0"/>
              </a:rPr>
              <a:t>biiiiig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 little bit faster...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for Mentors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Different 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9814" y="1714500"/>
            <a:ext cx="83765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Start by showing the introductory slides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Help set things up or set up the Cardboard in advance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support, print and use workshop2-maze-vr_handout_en.pptx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Begin with the blank.js, which must be listed in the </a:t>
            </a:r>
            <a:r>
              <a:rPr lang="en-US" b="1" dirty="0" smtClean="0"/>
              <a:t>app.js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Blank.js is continuously being expanded. You can see the final results in the </a:t>
            </a:r>
            <a:r>
              <a:rPr lang="en-US" b="1" dirty="0" smtClean="0"/>
              <a:t>final.js</a:t>
            </a:r>
            <a:r>
              <a:rPr lang="en-US" dirty="0" smtClean="0"/>
              <a:t>.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b="1" dirty="0" smtClean="0"/>
              <a:t>Cheat Sheet</a:t>
            </a:r>
            <a:r>
              <a:rPr lang="en-US" dirty="0" smtClean="0"/>
              <a:t> is used to be familiar with the correct commands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b="1" dirty="0" smtClean="0"/>
              <a:t>Template for Wall and Floor </a:t>
            </a:r>
            <a:r>
              <a:rPr lang="en-US" dirty="0" smtClean="0"/>
              <a:t>is there so that the children can color them in by themselves. They should then be scanned and filed as pictures (images) at the following </a:t>
            </a:r>
            <a:r>
              <a:rPr lang="en-US" dirty="0" smtClean="0"/>
              <a:t>location </a:t>
            </a:r>
            <a:r>
              <a:rPr lang="en-US" i="1" dirty="0" smtClean="0"/>
              <a:t>(make sure they are less than 100KBytes otherwise you will get performance issues during rendering th</a:t>
            </a:r>
            <a:r>
              <a:rPr lang="en-US" i="1" dirty="0" smtClean="0"/>
              <a:t>e maze especially on mobile devices)</a:t>
            </a:r>
            <a:endParaRPr lang="en-US" i="1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Floor: app\textures\floor.jpg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Wall: app\textures\wall.jpg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Walls</a:t>
            </a:r>
            <a:endParaRPr lang="en-US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Add a few more Walls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Fireball</a:t>
            </a:r>
            <a:endParaRPr lang="en-US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 few Objects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Actions when collecting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en-US" dirty="0" smtClean="0"/>
              <a:t>Portals</a:t>
            </a:r>
            <a:endParaRPr lang="en-US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Add</a:t>
            </a:r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Portals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Random Walls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Own Textures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Final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Different 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454797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const</a:t>
            </a:r>
            <a:r>
              <a:rPr lang="en-US" sz="1400" dirty="0"/>
              <a:t> labyrinth = new Labyrinth(10, 10);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labyrinth.newPlayer</a:t>
            </a:r>
            <a:r>
              <a:rPr lang="en-US" sz="1400" dirty="0"/>
              <a:t>('Tom Hanks', 8, 1);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2, 'front');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2, 'right');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3, 'back');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4, 'back', </a:t>
            </a:r>
            <a:r>
              <a:rPr lang="en-US" sz="1400" dirty="0" err="1"/>
              <a:t>Texture.SPECIAL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const</a:t>
            </a:r>
            <a:r>
              <a:rPr lang="en-US" sz="1400" dirty="0"/>
              <a:t> </a:t>
            </a:r>
            <a:r>
              <a:rPr lang="en-US" sz="1400" dirty="0" err="1"/>
              <a:t>myWall</a:t>
            </a:r>
            <a:r>
              <a:rPr lang="en-US" sz="1400" dirty="0"/>
              <a:t> = </a:t>
            </a:r>
            <a:r>
              <a:rPr lang="en-US" sz="1400" dirty="0" err="1"/>
              <a:t>Wall.generate</a:t>
            </a:r>
            <a:r>
              <a:rPr lang="en-US" sz="1400" dirty="0"/>
              <a:t>(1, 2, 'back', </a:t>
            </a:r>
            <a:r>
              <a:rPr lang="en-US" sz="1400" dirty="0" err="1"/>
              <a:t>Texture.HEDGE</a:t>
            </a:r>
            <a:r>
              <a:rPr lang="en-US" sz="1400" dirty="0"/>
              <a:t>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labyrinth.addingAWall</a:t>
            </a:r>
            <a:r>
              <a:rPr lang="en-US" sz="1400" dirty="0"/>
              <a:t>(</a:t>
            </a:r>
            <a:r>
              <a:rPr lang="en-US" sz="1400" dirty="0" err="1"/>
              <a:t>myWall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labyrinth.addCube</a:t>
            </a:r>
            <a:r>
              <a:rPr lang="en-US" sz="1400" dirty="0"/>
              <a:t>(3, 0, 'Cube');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labyrinth.addFireball</a:t>
            </a:r>
            <a:r>
              <a:rPr lang="en-US" sz="1400" dirty="0"/>
              <a:t>(8, 4, '</a:t>
            </a:r>
            <a:r>
              <a:rPr lang="en-US" sz="1400" dirty="0" err="1"/>
              <a:t>FireBall</a:t>
            </a:r>
            <a:r>
              <a:rPr lang="en-US" sz="1400" dirty="0"/>
              <a:t>');</a:t>
            </a:r>
            <a:endParaRPr 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753463" y="1142856"/>
            <a:ext cx="43417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labyrinth.addCube</a:t>
            </a:r>
            <a:r>
              <a:rPr lang="en-US" sz="1400" dirty="0"/>
              <a:t>(1, 1, </a:t>
            </a:r>
            <a:r>
              <a:rPr lang="en-US" sz="1400" dirty="0" smtClean="0"/>
              <a:t>Accelerator')</a:t>
            </a:r>
            <a:endParaRPr lang="en-US" sz="1400" dirty="0"/>
          </a:p>
          <a:p>
            <a:r>
              <a:rPr lang="en-US" sz="1400" dirty="0"/>
              <a:t>    .</a:t>
            </a:r>
            <a:r>
              <a:rPr lang="en-US" sz="1400" dirty="0" err="1"/>
              <a:t>onCollect</a:t>
            </a:r>
            <a:r>
              <a:rPr lang="en-US" sz="1400" dirty="0"/>
              <a:t>(function() {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labyrinth.player.speed</a:t>
            </a:r>
            <a:r>
              <a:rPr lang="en-US" sz="1400" dirty="0"/>
              <a:t> *= 2;</a:t>
            </a:r>
          </a:p>
          <a:p>
            <a:r>
              <a:rPr lang="en-US" sz="1400" dirty="0"/>
              <a:t>    });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labyrinth.newPortal</a:t>
            </a:r>
            <a:r>
              <a:rPr lang="en-US" sz="1400" dirty="0"/>
              <a:t>(0, 2, 'right', 9, 4);</a:t>
            </a:r>
          </a:p>
          <a:p>
            <a:endParaRPr lang="en-US" sz="1400" dirty="0"/>
          </a:p>
          <a:p>
            <a:r>
              <a:rPr lang="en-US" sz="1400" dirty="0" smtClean="0"/>
              <a:t>  </a:t>
            </a:r>
            <a:r>
              <a:rPr lang="en-US" sz="1400" dirty="0"/>
              <a:t>for (let </a:t>
            </a:r>
            <a:r>
              <a:rPr lang="en-US" sz="1400" dirty="0" err="1"/>
              <a:t>i</a:t>
            </a:r>
            <a:r>
              <a:rPr lang="en-US" sz="1400" dirty="0"/>
              <a:t> = 2; </a:t>
            </a:r>
            <a:r>
              <a:rPr lang="en-US" sz="1400" dirty="0" err="1"/>
              <a:t>i</a:t>
            </a:r>
            <a:r>
              <a:rPr lang="en-US" sz="1400" dirty="0"/>
              <a:t> &lt; 5;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labyrinth.newWall</a:t>
            </a:r>
            <a:r>
              <a:rPr lang="en-US" sz="1400" dirty="0"/>
              <a:t>(1, </a:t>
            </a:r>
            <a:r>
              <a:rPr lang="en-US" sz="1400" dirty="0" err="1"/>
              <a:t>i</a:t>
            </a:r>
            <a:r>
              <a:rPr lang="en-US" sz="1400" dirty="0"/>
              <a:t>, 'front');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labyrinth.everyXSeconds</a:t>
            </a:r>
            <a:r>
              <a:rPr lang="en-US" sz="1400" dirty="0"/>
              <a:t>(3, </a:t>
            </a:r>
            <a:r>
              <a:rPr lang="en-US" sz="1400" dirty="0" err="1"/>
              <a:t>labyrinth.newRandomWall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labyrinth.start</a:t>
            </a:r>
            <a:r>
              <a:rPr lang="en-US" sz="1400" dirty="0"/>
              <a:t>(); // don't forget to add a </a:t>
            </a:r>
            <a:r>
              <a:rPr lang="en-US" sz="1400" dirty="0" smtClean="0"/>
              <a:t>player</a:t>
            </a:r>
          </a:p>
          <a:p>
            <a:r>
              <a:rPr lang="en-US" sz="1400" dirty="0" smtClean="0"/>
              <a:t>}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export default { start };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0896" y="2810434"/>
            <a:ext cx="11457432" cy="1944446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The Human Being has two...?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What if we only had one eye?</a:t>
            </a:r>
            <a:br>
              <a:rPr lang="en-US" sz="6000" dirty="0" smtClean="0">
                <a:latin typeface="Arial" charset="0"/>
                <a:ea typeface="Arial" charset="0"/>
                <a:cs typeface="Arial" charset="0"/>
              </a:rPr>
            </a:br>
            <a:endParaRPr lang="en-US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“Artificial 3D”</a:t>
            </a:r>
            <a:endParaRPr lang="en-US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Gyroscope</a:t>
            </a:r>
            <a:endParaRPr lang="en-US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908</Words>
  <Application>Microsoft Macintosh PowerPoint</Application>
  <PresentationFormat>Widescreen</PresentationFormat>
  <Paragraphs>587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Design1</vt:lpstr>
      <vt:lpstr>PowerPoint Presentation</vt:lpstr>
      <vt:lpstr>Notes for Mentors</vt:lpstr>
      <vt:lpstr>Potential Final Result</vt:lpstr>
      <vt:lpstr>The Human Being has two...?</vt:lpstr>
      <vt:lpstr>What if we only had one eye? </vt:lpstr>
      <vt:lpstr>PowerPoint Presentation</vt:lpstr>
      <vt:lpstr>“Artificial 3D”</vt:lpstr>
      <vt:lpstr>Virtual Reality</vt:lpstr>
      <vt:lpstr>Gyroscope</vt:lpstr>
      <vt:lpstr>Google Cardboard</vt:lpstr>
      <vt:lpstr>Task: Put the Glasses together</vt:lpstr>
      <vt:lpstr>PowerPoint Presentation</vt:lpstr>
      <vt:lpstr>PowerPoint Presentation</vt:lpstr>
      <vt:lpstr>How does the whole thing work?</vt:lpstr>
      <vt:lpstr>The Coordinate System</vt:lpstr>
      <vt:lpstr>The Player</vt:lpstr>
      <vt:lpstr>Task: Our First Maze</vt:lpstr>
      <vt:lpstr>PowerPoint Presentation</vt:lpstr>
      <vt:lpstr>PowerPoint Presentation</vt:lpstr>
      <vt:lpstr>Walls</vt:lpstr>
      <vt:lpstr>PowerPoint Presentation</vt:lpstr>
      <vt:lpstr>Objects</vt:lpstr>
      <vt:lpstr>PowerPoint Presentation</vt:lpstr>
      <vt:lpstr>PowerPoint Presentation</vt:lpstr>
      <vt:lpstr>Portals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152</cp:revision>
  <dcterms:created xsi:type="dcterms:W3CDTF">2016-08-27T09:01:45Z</dcterms:created>
  <dcterms:modified xsi:type="dcterms:W3CDTF">2018-04-30T14:56:49Z</dcterms:modified>
</cp:coreProperties>
</file>